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5" r:id="rId20"/>
    <p:sldId id="274" r:id="rId21"/>
    <p:sldId id="296" r:id="rId22"/>
    <p:sldId id="276" r:id="rId23"/>
    <p:sldId id="277" r:id="rId24"/>
    <p:sldId id="278" r:id="rId25"/>
    <p:sldId id="279" r:id="rId26"/>
    <p:sldId id="280" r:id="rId27"/>
    <p:sldId id="281" r:id="rId28"/>
    <p:sldId id="297" r:id="rId29"/>
    <p:sldId id="282" r:id="rId30"/>
    <p:sldId id="283" r:id="rId31"/>
    <p:sldId id="294" r:id="rId32"/>
    <p:sldId id="290" r:id="rId33"/>
    <p:sldId id="285" r:id="rId34"/>
    <p:sldId id="284" r:id="rId35"/>
    <p:sldId id="286" r:id="rId36"/>
    <p:sldId id="287" r:id="rId37"/>
    <p:sldId id="292" r:id="rId38"/>
    <p:sldId id="289" r:id="rId39"/>
    <p:sldId id="288" r:id="rId40"/>
    <p:sldId id="291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BF4E-F7EF-4923-8CB8-D259C3A9AFE0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CC15A-09C9-4B7C-9F98-009B9F62B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C76AD-75AD-4377-BDCD-264D6BBD67B5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AB64-36A6-46E4-ACE0-B62F48D94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6B9B0-8288-428C-94CD-D5DED01E0A7A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9F18B-CC50-4F63-B727-28289B6D9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8B623-B149-4504-875A-58EE309115AB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D5E6-700A-46EB-9AAA-0DC1B6BE4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F53BE-078B-4193-8689-81E8B9FA57CB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A815-F2B3-41A0-8063-1DBD7EE41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D3BD8-55A5-4DFB-A215-EF6839CB484F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E7A9-46E2-4EDA-AAEA-1C22EE3CE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F5F6-B9E0-409B-833A-D2AE9052806D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CE4B-5C9B-4A8B-9371-1054DE0D8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CB721-4120-48DC-9EF3-A449ECF2E1D3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E24B-76B9-4449-B8DA-C78384F7A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D228B-D952-41E8-8717-BDEF161550D1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79C2B-D27A-4136-A464-C13643AE1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9F37-630A-4721-8F27-03C84294005E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8DE6-461B-4938-BBE8-688E31330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F35F-6248-4B14-9BCB-F60129B2E64B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9B81-55FE-4D95-A1E8-8BB46B7DB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8E37A2-0DC1-4DE6-9CA9-847F95EE470B}" type="datetimeFigureOut">
              <a:rPr lang="en-US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D66A09-7C39-43BA-8AA2-3A518588E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TIN (II) FLUORIDE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SnF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DINITROGEN PENTOXIDE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HBr</a:t>
            </a:r>
            <a:r>
              <a:rPr lang="en-US" b="1" baseline="-25000" smtClean="0">
                <a:latin typeface="Comic Sans MS" pitchFamily="66" charset="0"/>
              </a:rPr>
              <a:t>(aq)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191000" y="228600"/>
            <a:ext cx="4419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Hydrobromic acid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STOCK NAME:  N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S</a:t>
            </a:r>
            <a:r>
              <a:rPr lang="en-US" b="1" baseline="-25000" smtClean="0">
                <a:latin typeface="Comic Sans MS" pitchFamily="66" charset="0"/>
              </a:rPr>
              <a:t>5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76600" y="228600"/>
            <a:ext cx="5334000" cy="175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</a:rPr>
              <a:t>Nitrogen (V) Sulfide</a:t>
            </a:r>
            <a:endParaRPr lang="en-US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ACETIC ACID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24400" y="228600"/>
            <a:ext cx="38862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HC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KNO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Potassium Nitrite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FERRIC DICHROMATE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62400" y="228600"/>
            <a:ext cx="46482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Fe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 (Cr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AgNO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Silver Nitrate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CLASSIC NAME:  Au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Aurous 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HBrO</a:t>
            </a:r>
            <a:r>
              <a:rPr lang="en-US" b="1" baseline="-25000" smtClean="0">
                <a:latin typeface="Comic Sans MS" pitchFamily="66" charset="0"/>
              </a:rPr>
              <a:t>2(aq)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Bromous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XENON (IV) FLUORIDE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XeF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CLASSIC NAME:  PbO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Plumbic 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H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19600" y="228600"/>
            <a:ext cx="4343400" cy="18288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Hydrogen Sulfide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H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S</a:t>
            </a:r>
            <a:r>
              <a:rPr lang="en-US" b="1" baseline="-25000" smtClean="0">
                <a:latin typeface="Comic Sans MS" pitchFamily="66" charset="0"/>
              </a:rPr>
              <a:t>(aq)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6200" y="228600"/>
            <a:ext cx="48768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Hydrosulfuric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Al(OH)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Aluminum Hydroxide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NICKEL (II) ACETATE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48200" y="228600"/>
            <a:ext cx="42672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Ni(C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ClO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Chlorine monoxide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STRONTIUM PHOSPHIDE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Sr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IODINE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STOCK NAME:  CrN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</a:rPr>
              <a:t>Chromium (III) Nitride</a:t>
            </a:r>
            <a:endParaRPr lang="en-US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CLASSIC NAME:  CrN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Chromic Nitride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HNO</a:t>
            </a:r>
            <a:r>
              <a:rPr lang="en-US" b="1" baseline="-25000" smtClean="0">
                <a:latin typeface="Comic Sans MS" pitchFamily="66" charset="0"/>
              </a:rPr>
              <a:t>2(aq)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Nitrous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NAME:BrO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Bromine trioxide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PERIODIC ACID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HIO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4(aq)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MgSO</a:t>
            </a:r>
            <a:r>
              <a:rPr lang="en-US" b="1" baseline="-25000" smtClean="0">
                <a:latin typeface="Comic Sans MS" pitchFamily="66" charset="0"/>
              </a:rPr>
              <a:t>4</a:t>
            </a:r>
            <a:r>
              <a:rPr lang="en-US" b="1" smtClean="0">
                <a:latin typeface="Comic Sans MS" pitchFamily="66" charset="0"/>
              </a:rPr>
              <a:t> </a:t>
            </a:r>
            <a:r>
              <a:rPr lang="en-US" b="1" baseline="30000" smtClean="0">
                <a:latin typeface="Comic Sans MS" pitchFamily="66" charset="0"/>
              </a:rPr>
              <a:t>.</a:t>
            </a:r>
            <a:r>
              <a:rPr lang="en-US" b="1" smtClean="0">
                <a:latin typeface="Comic Sans MS" pitchFamily="66" charset="0"/>
              </a:rPr>
              <a:t> 7H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</a:rPr>
              <a:t>Magnesium Sulfate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itchFamily="66" charset="0"/>
              </a:rPr>
              <a:t>Heptahydrate</a:t>
            </a:r>
            <a:endParaRPr lang="en-US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CALCIUM PERMANGANATE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Ca(MnO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ClF</a:t>
            </a:r>
            <a:r>
              <a:rPr lang="en-US" b="1" baseline="-25000" smtClean="0">
                <a:latin typeface="Comic Sans MS" pitchFamily="66" charset="0"/>
              </a:rPr>
              <a:t>7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95800" y="228600"/>
            <a:ext cx="4114800" cy="1752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</a:rPr>
              <a:t>Chlorine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itchFamily="66" charset="0"/>
              </a:rPr>
              <a:t>Heptafluoride</a:t>
            </a:r>
            <a:endParaRPr lang="en-US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STOCK NAME: lF</a:t>
            </a:r>
            <a:r>
              <a:rPr lang="en-US" b="1" baseline="-25000" smtClean="0">
                <a:latin typeface="Comic Sans MS" pitchFamily="66" charset="0"/>
              </a:rPr>
              <a:t>5</a:t>
            </a:r>
            <a:r>
              <a:rPr lang="en-US" b="1" smtClean="0">
                <a:latin typeface="Comic Sans MS" pitchFamily="66" charset="0"/>
              </a:rPr>
              <a:t>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Iodine (V) Fluoride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Comic Sans MS" pitchFamily="66" charset="0"/>
              </a:rPr>
              <a:t>FORMULA: AMMONIUM SULFATE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(NH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SO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ZnCO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Zinc Carbonate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Comic Sans MS" pitchFamily="66" charset="0"/>
              </a:rPr>
              <a:t>FORMULA:  ANTIMONIC OXIDE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Sb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SODIUM CYANIDE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NaCN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 Chloric Acid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HClO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3(aq)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dinitrogen tetroxide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 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COBALTOUS CHLORIDE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CoCl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STOCK NAME:  Hg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r>
              <a:rPr lang="en-US" b="1" smtClean="0">
                <a:latin typeface="Comic Sans MS" pitchFamily="66" charset="0"/>
              </a:rPr>
              <a:t>(PO</a:t>
            </a:r>
            <a:r>
              <a:rPr lang="en-US" b="1" baseline="-25000" smtClean="0">
                <a:latin typeface="Comic Sans MS" pitchFamily="66" charset="0"/>
              </a:rPr>
              <a:t>4</a:t>
            </a:r>
            <a:r>
              <a:rPr lang="en-US" b="1" smtClean="0">
                <a:latin typeface="Comic Sans MS" pitchFamily="66" charset="0"/>
              </a:rPr>
              <a:t>)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</a:rPr>
              <a:t>Mercury (II) Phosphate</a:t>
            </a:r>
            <a:endParaRPr lang="en-US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COPPER (II) CHLORATE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800600" y="1524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Cu(ClO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 CALCIUM SULFATE DIHYDRATE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38600" y="228600"/>
            <a:ext cx="48768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CaSO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6000" b="1" baseline="30000" smtClean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2H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NAME: Ba</a:t>
            </a:r>
            <a:r>
              <a:rPr lang="en-US" b="1" baseline="-25000" smtClean="0">
                <a:latin typeface="Comic Sans MS" pitchFamily="66" charset="0"/>
              </a:rPr>
              <a:t>3</a:t>
            </a:r>
            <a:r>
              <a:rPr lang="en-US" b="1" smtClean="0">
                <a:latin typeface="Comic Sans MS" pitchFamily="66" charset="0"/>
              </a:rPr>
              <a:t>N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Barium Nitride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mic Sans MS" pitchFamily="66" charset="0"/>
              </a:rPr>
              <a:t>FORMULA: LITHIUM HYDROGEN SULFITE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228600"/>
            <a:ext cx="36576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LiHSO</a:t>
            </a:r>
            <a:r>
              <a:rPr lang="en-US" sz="5400" b="1" baseline="-2500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US" sz="5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246</Words>
  <Application>Microsoft Office PowerPoint</Application>
  <PresentationFormat>On-screen Show (4:3)</PresentationFormat>
  <Paragraphs>80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FORMULA:  TIN (II) FLUORIDE</vt:lpstr>
      <vt:lpstr>CLASSIC NAME:  PbO2</vt:lpstr>
      <vt:lpstr>NAME:BrO3</vt:lpstr>
      <vt:lpstr>FORMULA:  dinitrogen tetroxide</vt:lpstr>
      <vt:lpstr>STOCK NAME:  Hg3(PO4)2</vt:lpstr>
      <vt:lpstr>FORMULA:  COPPER (II) CHLORATE</vt:lpstr>
      <vt:lpstr>FORMULA:  CALCIUM SULFATE DIHYDRATE</vt:lpstr>
      <vt:lpstr>NAME: Ba3N2</vt:lpstr>
      <vt:lpstr>FORMULA: LITHIUM HYDROGEN SULFITE</vt:lpstr>
      <vt:lpstr>FORMULA:  DINITROGEN PENTOXIDE</vt:lpstr>
      <vt:lpstr>NAME:  HBr(aq)</vt:lpstr>
      <vt:lpstr>STOCK NAME:  N2S5</vt:lpstr>
      <vt:lpstr>FORMULA:  ACETIC ACID</vt:lpstr>
      <vt:lpstr>NAME:  KNO2</vt:lpstr>
      <vt:lpstr>FORMULA:  FERRIC DICHROMATE</vt:lpstr>
      <vt:lpstr>NAME:  AgNO3</vt:lpstr>
      <vt:lpstr>CLASSIC NAME:  Au2O</vt:lpstr>
      <vt:lpstr>NAME:  HBrO2(aq)</vt:lpstr>
      <vt:lpstr>FORMULA: XENON (IV) FLUORIDE </vt:lpstr>
      <vt:lpstr>NAME:  H2S</vt:lpstr>
      <vt:lpstr>NAME:  H2S(aq)</vt:lpstr>
      <vt:lpstr>NAME:  Al(OH)3</vt:lpstr>
      <vt:lpstr>FORMULA:  NICKEL (II) ACETATE</vt:lpstr>
      <vt:lpstr>NAME:  ClO</vt:lpstr>
      <vt:lpstr>FORMULA:  STRONTIUM PHOSPHIDE</vt:lpstr>
      <vt:lpstr>FORMULA:  IODINE</vt:lpstr>
      <vt:lpstr>STOCK NAME:  CrN</vt:lpstr>
      <vt:lpstr>CLASSIC NAME:  CrN</vt:lpstr>
      <vt:lpstr>NAME:  HNO2(aq)</vt:lpstr>
      <vt:lpstr>FORMULA:  PERIODIC ACID</vt:lpstr>
      <vt:lpstr>NAME:  MgSO4 . 7H2O</vt:lpstr>
      <vt:lpstr>FORMULA: CALCIUM PERMANGANATE</vt:lpstr>
      <vt:lpstr>NAME:  ClF7</vt:lpstr>
      <vt:lpstr>STOCK NAME: lF5  </vt:lpstr>
      <vt:lpstr>FORMULA: AMMONIUM SULFATE</vt:lpstr>
      <vt:lpstr>NAME:  ZnCO3</vt:lpstr>
      <vt:lpstr>FORMULA:  ANTIMONIC OXIDE</vt:lpstr>
      <vt:lpstr>FORMULA:  SODIUM CYANIDE</vt:lpstr>
      <vt:lpstr>NAME:  Chloric Acid</vt:lpstr>
      <vt:lpstr>FORMULA:  COBALTOUS CHLORIDE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  TIN (II) FLUORIDE</dc:title>
  <dc:creator>Brian</dc:creator>
  <cp:lastModifiedBy>Jorden, Bill</cp:lastModifiedBy>
  <cp:revision>18</cp:revision>
  <dcterms:created xsi:type="dcterms:W3CDTF">2010-02-04T01:07:44Z</dcterms:created>
  <dcterms:modified xsi:type="dcterms:W3CDTF">2015-05-08T02:31:23Z</dcterms:modified>
</cp:coreProperties>
</file>